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3"/>
    <p:sldId id="261" r:id="rId4"/>
  </p:sldIdLst>
  <p:sldSz cx="12192000" cy="6858000"/>
  <p:notesSz cx="6858000" cy="9144000"/>
  <p:embeddedFontLst>
    <p:embeddedFont>
      <p:font typeface="汉仪汉黑W" panose="00020600040101010101" charset="-122"/>
      <p:regular r:id="rId9"/>
    </p:embeddedFont>
    <p:embeddedFont>
      <p:font typeface="微软雅黑" panose="020B0503020204020204" charset="-122"/>
      <p:regular r:id="rId10"/>
    </p:embeddedFont>
    <p:embeddedFont>
      <p:font typeface="Calibri" panose="020F0502020204030204" charset="0"/>
      <p:regular r:id="rId11"/>
      <p:bold r:id="rId12"/>
      <p:italic r:id="rId13"/>
      <p:boldItalic r:id="rId14"/>
    </p:embeddedFont>
  </p:embeddedFontLst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, Lize" initials="W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9EFF"/>
    <a:srgbClr val="041022"/>
    <a:srgbClr val="193D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font" Target="fonts/font1.fntdata"/><Relationship Id="rId8" Type="http://schemas.openxmlformats.org/officeDocument/2006/relationships/commentAuthors" Target="commentAuthors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82.xml"/><Relationship Id="rId14" Type="http://schemas.openxmlformats.org/officeDocument/2006/relationships/font" Target="fonts/font6.fntdata"/><Relationship Id="rId13" Type="http://schemas.openxmlformats.org/officeDocument/2006/relationships/font" Target="fonts/font5.fntdata"/><Relationship Id="rId12" Type="http://schemas.openxmlformats.org/officeDocument/2006/relationships/font" Target="fonts/font4.fntdata"/><Relationship Id="rId11" Type="http://schemas.openxmlformats.org/officeDocument/2006/relationships/font" Target="fonts/font3.fntdata"/><Relationship Id="rId10" Type="http://schemas.openxmlformats.org/officeDocument/2006/relationships/font" Target="fonts/font2.fntdata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tags" Target="../tags/tag3.xml"/><Relationship Id="rId7" Type="http://schemas.openxmlformats.org/officeDocument/2006/relationships/image" Target="../media/image5.png"/><Relationship Id="rId6" Type="http://schemas.openxmlformats.org/officeDocument/2006/relationships/tags" Target="../tags/tag2.xml"/><Relationship Id="rId59" Type="http://schemas.openxmlformats.org/officeDocument/2006/relationships/slideLayout" Target="../slideLayouts/slideLayout2.xml"/><Relationship Id="rId58" Type="http://schemas.openxmlformats.org/officeDocument/2006/relationships/tags" Target="../tags/tag40.xml"/><Relationship Id="rId57" Type="http://schemas.openxmlformats.org/officeDocument/2006/relationships/tags" Target="../tags/tag39.xml"/><Relationship Id="rId56" Type="http://schemas.openxmlformats.org/officeDocument/2006/relationships/tags" Target="../tags/tag38.xml"/><Relationship Id="rId55" Type="http://schemas.openxmlformats.org/officeDocument/2006/relationships/tags" Target="../tags/tag37.xml"/><Relationship Id="rId54" Type="http://schemas.openxmlformats.org/officeDocument/2006/relationships/image" Target="../media/image18.png"/><Relationship Id="rId53" Type="http://schemas.openxmlformats.org/officeDocument/2006/relationships/tags" Target="../tags/tag36.xml"/><Relationship Id="rId52" Type="http://schemas.openxmlformats.org/officeDocument/2006/relationships/tags" Target="../tags/tag35.xml"/><Relationship Id="rId51" Type="http://schemas.openxmlformats.org/officeDocument/2006/relationships/tags" Target="../tags/tag34.xml"/><Relationship Id="rId50" Type="http://schemas.openxmlformats.org/officeDocument/2006/relationships/tags" Target="../tags/tag33.xml"/><Relationship Id="rId5" Type="http://schemas.openxmlformats.org/officeDocument/2006/relationships/image" Target="../media/image4.png"/><Relationship Id="rId49" Type="http://schemas.openxmlformats.org/officeDocument/2006/relationships/tags" Target="../tags/tag32.xml"/><Relationship Id="rId48" Type="http://schemas.openxmlformats.org/officeDocument/2006/relationships/image" Target="../media/image17.png"/><Relationship Id="rId47" Type="http://schemas.openxmlformats.org/officeDocument/2006/relationships/image" Target="../media/image16.png"/><Relationship Id="rId46" Type="http://schemas.openxmlformats.org/officeDocument/2006/relationships/tags" Target="../tags/tag31.xml"/><Relationship Id="rId45" Type="http://schemas.openxmlformats.org/officeDocument/2006/relationships/tags" Target="../tags/tag30.xml"/><Relationship Id="rId44" Type="http://schemas.openxmlformats.org/officeDocument/2006/relationships/tags" Target="../tags/tag29.xml"/><Relationship Id="rId43" Type="http://schemas.openxmlformats.org/officeDocument/2006/relationships/tags" Target="../tags/tag28.xml"/><Relationship Id="rId42" Type="http://schemas.openxmlformats.org/officeDocument/2006/relationships/image" Target="../media/image15.png"/><Relationship Id="rId41" Type="http://schemas.openxmlformats.org/officeDocument/2006/relationships/tags" Target="../tags/tag27.xml"/><Relationship Id="rId40" Type="http://schemas.openxmlformats.org/officeDocument/2006/relationships/tags" Target="../tags/tag26.xml"/><Relationship Id="rId4" Type="http://schemas.openxmlformats.org/officeDocument/2006/relationships/image" Target="../media/image3.png"/><Relationship Id="rId39" Type="http://schemas.openxmlformats.org/officeDocument/2006/relationships/tags" Target="../tags/tag25.xml"/><Relationship Id="rId38" Type="http://schemas.openxmlformats.org/officeDocument/2006/relationships/tags" Target="../tags/tag24.xml"/><Relationship Id="rId37" Type="http://schemas.openxmlformats.org/officeDocument/2006/relationships/tags" Target="../tags/tag23.xml"/><Relationship Id="rId36" Type="http://schemas.openxmlformats.org/officeDocument/2006/relationships/tags" Target="../tags/tag22.xml"/><Relationship Id="rId35" Type="http://schemas.openxmlformats.org/officeDocument/2006/relationships/tags" Target="../tags/tag21.xml"/><Relationship Id="rId34" Type="http://schemas.openxmlformats.org/officeDocument/2006/relationships/tags" Target="../tags/tag20.xml"/><Relationship Id="rId33" Type="http://schemas.openxmlformats.org/officeDocument/2006/relationships/tags" Target="../tags/tag19.xml"/><Relationship Id="rId32" Type="http://schemas.openxmlformats.org/officeDocument/2006/relationships/tags" Target="../tags/tag18.xml"/><Relationship Id="rId31" Type="http://schemas.openxmlformats.org/officeDocument/2006/relationships/tags" Target="../tags/tag17.xml"/><Relationship Id="rId30" Type="http://schemas.openxmlformats.org/officeDocument/2006/relationships/tags" Target="../tags/tag16.xml"/><Relationship Id="rId3" Type="http://schemas.openxmlformats.org/officeDocument/2006/relationships/image" Target="../media/image2.png"/><Relationship Id="rId29" Type="http://schemas.openxmlformats.org/officeDocument/2006/relationships/tags" Target="../tags/tag15.xml"/><Relationship Id="rId28" Type="http://schemas.openxmlformats.org/officeDocument/2006/relationships/tags" Target="../tags/tag14.xml"/><Relationship Id="rId27" Type="http://schemas.openxmlformats.org/officeDocument/2006/relationships/image" Target="../media/image14.png"/><Relationship Id="rId26" Type="http://schemas.openxmlformats.org/officeDocument/2006/relationships/tags" Target="../tags/tag13.xml"/><Relationship Id="rId25" Type="http://schemas.openxmlformats.org/officeDocument/2006/relationships/image" Target="../media/image13.png"/><Relationship Id="rId24" Type="http://schemas.openxmlformats.org/officeDocument/2006/relationships/tags" Target="../tags/tag12.xml"/><Relationship Id="rId23" Type="http://schemas.openxmlformats.org/officeDocument/2006/relationships/image" Target="../media/image12.png"/><Relationship Id="rId22" Type="http://schemas.openxmlformats.org/officeDocument/2006/relationships/tags" Target="../tags/tag11.xml"/><Relationship Id="rId21" Type="http://schemas.openxmlformats.org/officeDocument/2006/relationships/tags" Target="../tags/tag10.xml"/><Relationship Id="rId20" Type="http://schemas.openxmlformats.org/officeDocument/2006/relationships/tags" Target="../tags/tag9.xml"/><Relationship Id="rId2" Type="http://schemas.openxmlformats.org/officeDocument/2006/relationships/tags" Target="../tags/tag1.xml"/><Relationship Id="rId19" Type="http://schemas.openxmlformats.org/officeDocument/2006/relationships/tags" Target="../tags/tag8.xml"/><Relationship Id="rId18" Type="http://schemas.openxmlformats.org/officeDocument/2006/relationships/image" Target="../media/image11.png"/><Relationship Id="rId17" Type="http://schemas.openxmlformats.org/officeDocument/2006/relationships/image" Target="../media/image10.png"/><Relationship Id="rId16" Type="http://schemas.openxmlformats.org/officeDocument/2006/relationships/tags" Target="../tags/tag7.xml"/><Relationship Id="rId15" Type="http://schemas.openxmlformats.org/officeDocument/2006/relationships/tags" Target="../tags/tag6.xml"/><Relationship Id="rId14" Type="http://schemas.openxmlformats.org/officeDocument/2006/relationships/image" Target="../media/image9.png"/><Relationship Id="rId13" Type="http://schemas.openxmlformats.org/officeDocument/2006/relationships/image" Target="../media/image8.png"/><Relationship Id="rId12" Type="http://schemas.openxmlformats.org/officeDocument/2006/relationships/tags" Target="../tags/tag5.xml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image" Target="../media/image5.png"/><Relationship Id="rId59" Type="http://schemas.openxmlformats.org/officeDocument/2006/relationships/slideLayout" Target="../slideLayouts/slideLayout2.xml"/><Relationship Id="rId58" Type="http://schemas.openxmlformats.org/officeDocument/2006/relationships/tags" Target="../tags/tag81.xml"/><Relationship Id="rId57" Type="http://schemas.openxmlformats.org/officeDocument/2006/relationships/tags" Target="../tags/tag80.xml"/><Relationship Id="rId56" Type="http://schemas.openxmlformats.org/officeDocument/2006/relationships/tags" Target="../tags/tag79.xml"/><Relationship Id="rId55" Type="http://schemas.openxmlformats.org/officeDocument/2006/relationships/tags" Target="../tags/tag78.xml"/><Relationship Id="rId54" Type="http://schemas.openxmlformats.org/officeDocument/2006/relationships/image" Target="../media/image18.png"/><Relationship Id="rId53" Type="http://schemas.openxmlformats.org/officeDocument/2006/relationships/tags" Target="../tags/tag77.xml"/><Relationship Id="rId52" Type="http://schemas.openxmlformats.org/officeDocument/2006/relationships/tags" Target="../tags/tag76.xml"/><Relationship Id="rId51" Type="http://schemas.openxmlformats.org/officeDocument/2006/relationships/tags" Target="../tags/tag75.xml"/><Relationship Id="rId50" Type="http://schemas.openxmlformats.org/officeDocument/2006/relationships/tags" Target="../tags/tag74.xml"/><Relationship Id="rId5" Type="http://schemas.openxmlformats.org/officeDocument/2006/relationships/image" Target="../media/image3.png"/><Relationship Id="rId49" Type="http://schemas.openxmlformats.org/officeDocument/2006/relationships/tags" Target="../tags/tag73.xml"/><Relationship Id="rId48" Type="http://schemas.openxmlformats.org/officeDocument/2006/relationships/image" Target="../media/image17.png"/><Relationship Id="rId47" Type="http://schemas.openxmlformats.org/officeDocument/2006/relationships/image" Target="../media/image16.png"/><Relationship Id="rId46" Type="http://schemas.openxmlformats.org/officeDocument/2006/relationships/tags" Target="../tags/tag72.xml"/><Relationship Id="rId45" Type="http://schemas.openxmlformats.org/officeDocument/2006/relationships/tags" Target="../tags/tag71.xml"/><Relationship Id="rId44" Type="http://schemas.openxmlformats.org/officeDocument/2006/relationships/tags" Target="../tags/tag70.xml"/><Relationship Id="rId43" Type="http://schemas.openxmlformats.org/officeDocument/2006/relationships/tags" Target="../tags/tag69.xml"/><Relationship Id="rId42" Type="http://schemas.openxmlformats.org/officeDocument/2006/relationships/image" Target="../media/image15.png"/><Relationship Id="rId41" Type="http://schemas.openxmlformats.org/officeDocument/2006/relationships/tags" Target="../tags/tag68.xml"/><Relationship Id="rId40" Type="http://schemas.openxmlformats.org/officeDocument/2006/relationships/tags" Target="../tags/tag67.xml"/><Relationship Id="rId4" Type="http://schemas.openxmlformats.org/officeDocument/2006/relationships/tags" Target="../tags/tag42.xml"/><Relationship Id="rId39" Type="http://schemas.openxmlformats.org/officeDocument/2006/relationships/tags" Target="../tags/tag66.xml"/><Relationship Id="rId38" Type="http://schemas.openxmlformats.org/officeDocument/2006/relationships/tags" Target="../tags/tag65.xml"/><Relationship Id="rId37" Type="http://schemas.openxmlformats.org/officeDocument/2006/relationships/tags" Target="../tags/tag64.xml"/><Relationship Id="rId36" Type="http://schemas.openxmlformats.org/officeDocument/2006/relationships/tags" Target="../tags/tag63.xml"/><Relationship Id="rId35" Type="http://schemas.openxmlformats.org/officeDocument/2006/relationships/tags" Target="../tags/tag62.xml"/><Relationship Id="rId34" Type="http://schemas.openxmlformats.org/officeDocument/2006/relationships/tags" Target="../tags/tag61.xml"/><Relationship Id="rId33" Type="http://schemas.openxmlformats.org/officeDocument/2006/relationships/tags" Target="../tags/tag60.xml"/><Relationship Id="rId32" Type="http://schemas.openxmlformats.org/officeDocument/2006/relationships/tags" Target="../tags/tag59.xml"/><Relationship Id="rId31" Type="http://schemas.openxmlformats.org/officeDocument/2006/relationships/tags" Target="../tags/tag58.xml"/><Relationship Id="rId30" Type="http://schemas.openxmlformats.org/officeDocument/2006/relationships/tags" Target="../tags/tag57.xml"/><Relationship Id="rId3" Type="http://schemas.openxmlformats.org/officeDocument/2006/relationships/image" Target="../media/image2.png"/><Relationship Id="rId29" Type="http://schemas.openxmlformats.org/officeDocument/2006/relationships/tags" Target="../tags/tag56.xml"/><Relationship Id="rId28" Type="http://schemas.openxmlformats.org/officeDocument/2006/relationships/tags" Target="../tags/tag55.xml"/><Relationship Id="rId27" Type="http://schemas.openxmlformats.org/officeDocument/2006/relationships/image" Target="../media/image14.png"/><Relationship Id="rId26" Type="http://schemas.openxmlformats.org/officeDocument/2006/relationships/tags" Target="../tags/tag54.xml"/><Relationship Id="rId25" Type="http://schemas.openxmlformats.org/officeDocument/2006/relationships/image" Target="../media/image13.png"/><Relationship Id="rId24" Type="http://schemas.openxmlformats.org/officeDocument/2006/relationships/tags" Target="../tags/tag53.xml"/><Relationship Id="rId23" Type="http://schemas.openxmlformats.org/officeDocument/2006/relationships/image" Target="../media/image12.png"/><Relationship Id="rId22" Type="http://schemas.openxmlformats.org/officeDocument/2006/relationships/tags" Target="../tags/tag52.xml"/><Relationship Id="rId21" Type="http://schemas.openxmlformats.org/officeDocument/2006/relationships/tags" Target="../tags/tag51.xml"/><Relationship Id="rId20" Type="http://schemas.openxmlformats.org/officeDocument/2006/relationships/tags" Target="../tags/tag50.xml"/><Relationship Id="rId2" Type="http://schemas.openxmlformats.org/officeDocument/2006/relationships/tags" Target="../tags/tag41.xml"/><Relationship Id="rId19" Type="http://schemas.openxmlformats.org/officeDocument/2006/relationships/tags" Target="../tags/tag49.xml"/><Relationship Id="rId18" Type="http://schemas.openxmlformats.org/officeDocument/2006/relationships/tags" Target="../tags/tag48.xml"/><Relationship Id="rId17" Type="http://schemas.openxmlformats.org/officeDocument/2006/relationships/image" Target="../media/image11.png"/><Relationship Id="rId16" Type="http://schemas.openxmlformats.org/officeDocument/2006/relationships/image" Target="../media/image10.png"/><Relationship Id="rId15" Type="http://schemas.openxmlformats.org/officeDocument/2006/relationships/tags" Target="../tags/tag47.xml"/><Relationship Id="rId14" Type="http://schemas.openxmlformats.org/officeDocument/2006/relationships/tags" Target="../tags/tag46.xml"/><Relationship Id="rId13" Type="http://schemas.openxmlformats.org/officeDocument/2006/relationships/image" Target="../media/image9.png"/><Relationship Id="rId12" Type="http://schemas.openxmlformats.org/officeDocument/2006/relationships/image" Target="../media/image8.png"/><Relationship Id="rId11" Type="http://schemas.openxmlformats.org/officeDocument/2006/relationships/tags" Target="../tags/tag45.xml"/><Relationship Id="rId10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02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3" name="图片 12" descr="装饰边框组件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835" y="697230"/>
            <a:ext cx="7976235" cy="5717540"/>
          </a:xfrm>
          <a:prstGeom prst="rect">
            <a:avLst/>
          </a:prstGeom>
        </p:spPr>
      </p:pic>
      <p:pic>
        <p:nvPicPr>
          <p:cNvPr id="10" name="图片 9" descr="科技数据框0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90015" y="1207135"/>
            <a:ext cx="7932420" cy="2583180"/>
          </a:xfrm>
          <a:prstGeom prst="rect">
            <a:avLst/>
          </a:prstGeom>
        </p:spPr>
      </p:pic>
      <p:pic>
        <p:nvPicPr>
          <p:cNvPr id="28" name="图片 27" descr="科技框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9501505" y="697865"/>
            <a:ext cx="2446655" cy="2522855"/>
          </a:xfrm>
          <a:prstGeom prst="rect">
            <a:avLst/>
          </a:prstGeom>
        </p:spPr>
      </p:pic>
      <p:pic>
        <p:nvPicPr>
          <p:cNvPr id="8" name="图片 7" descr="底框-ligh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690" y="1238885"/>
            <a:ext cx="1209040" cy="526415"/>
          </a:xfrm>
          <a:prstGeom prst="rect">
            <a:avLst/>
          </a:prstGeom>
        </p:spPr>
      </p:pic>
      <p:pic>
        <p:nvPicPr>
          <p:cNvPr id="31" name="图片 30" descr="科技框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9501505" y="3277235"/>
            <a:ext cx="2446655" cy="1807210"/>
          </a:xfrm>
          <a:prstGeom prst="rect">
            <a:avLst/>
          </a:prstGeom>
        </p:spPr>
      </p:pic>
      <p:pic>
        <p:nvPicPr>
          <p:cNvPr id="76" name="图片 75" descr="形状 2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5025" y="3540760"/>
            <a:ext cx="1952625" cy="320040"/>
          </a:xfrm>
          <a:prstGeom prst="rect">
            <a:avLst/>
          </a:prstGeom>
        </p:spPr>
      </p:pic>
      <p:pic>
        <p:nvPicPr>
          <p:cNvPr id="54" name="图片 53" descr="科技数据框0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53510" y="4023360"/>
            <a:ext cx="2628265" cy="2379980"/>
          </a:xfrm>
          <a:prstGeom prst="rect">
            <a:avLst/>
          </a:prstGeom>
        </p:spPr>
      </p:pic>
      <p:pic>
        <p:nvPicPr>
          <p:cNvPr id="55" name="图片 54" descr="条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013835" y="3896360"/>
            <a:ext cx="2488565" cy="139065"/>
          </a:xfrm>
          <a:prstGeom prst="rect">
            <a:avLst/>
          </a:prstGeom>
        </p:spPr>
      </p:pic>
      <p:pic>
        <p:nvPicPr>
          <p:cNvPr id="52" name="图片 51" descr="科技数据框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45" y="4035425"/>
            <a:ext cx="2628265" cy="2379980"/>
          </a:xfrm>
          <a:prstGeom prst="rect">
            <a:avLst/>
          </a:prstGeom>
        </p:spPr>
      </p:pic>
      <p:pic>
        <p:nvPicPr>
          <p:cNvPr id="2" name="图片 1" descr="主题框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4826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2"/>
            </p:custDataLst>
          </p:nvPr>
        </p:nvSpPr>
        <p:spPr>
          <a:xfrm>
            <a:off x="4754245" y="22225"/>
            <a:ext cx="2703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Glioma Navigator</a:t>
            </a:r>
            <a:endParaRPr lang="en-US" altLang="zh-CN" sz="2400" b="1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 descr="按钮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7255" y="153035"/>
            <a:ext cx="1813560" cy="360045"/>
          </a:xfrm>
          <a:prstGeom prst="rect">
            <a:avLst/>
          </a:prstGeom>
        </p:spPr>
      </p:pic>
      <p:pic>
        <p:nvPicPr>
          <p:cNvPr id="5" name="图片 4" descr="按钮3"/>
          <p:cNvPicPr/>
          <p:nvPr/>
        </p:nvPicPr>
        <p:blipFill>
          <a:blip r:embed="rId14"/>
          <a:stretch>
            <a:fillRect/>
          </a:stretch>
        </p:blipFill>
        <p:spPr>
          <a:xfrm>
            <a:off x="9501505" y="153035"/>
            <a:ext cx="1814400" cy="36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25245" y="145415"/>
            <a:ext cx="9982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160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文件</a:t>
            </a:r>
            <a:endParaRPr lang="zh-CN" altLang="en-US" sz="160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5"/>
            </p:custDataLst>
          </p:nvPr>
        </p:nvSpPr>
        <p:spPr>
          <a:xfrm>
            <a:off x="9888855" y="145415"/>
            <a:ext cx="9982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160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自动勾画</a:t>
            </a:r>
            <a:endParaRPr lang="zh-CN" altLang="en-US" sz="160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2" name="图片 31" descr="科技框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9501505" y="5195570"/>
            <a:ext cx="2446655" cy="12230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7"/>
          <a:srcRect l="5204" t="54577" r="71751" b="4389"/>
          <a:stretch>
            <a:fillRect/>
          </a:stretch>
        </p:blipFill>
        <p:spPr>
          <a:xfrm>
            <a:off x="1482725" y="4035425"/>
            <a:ext cx="1956435" cy="2050415"/>
          </a:xfrm>
          <a:prstGeom prst="rect">
            <a:avLst/>
          </a:prstGeom>
        </p:spPr>
      </p:pic>
      <p:pic>
        <p:nvPicPr>
          <p:cNvPr id="18" name="图片 17" descr="底框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84055" y="838835"/>
            <a:ext cx="1209675" cy="526415"/>
          </a:xfrm>
          <a:prstGeom prst="rect">
            <a:avLst/>
          </a:prstGeom>
        </p:spPr>
      </p:pic>
      <p:pic>
        <p:nvPicPr>
          <p:cNvPr id="20" name="图片 19" descr="底框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9584055" y="1659255"/>
            <a:ext cx="1209675" cy="526415"/>
          </a:xfrm>
          <a:prstGeom prst="rect">
            <a:avLst/>
          </a:prstGeom>
        </p:spPr>
      </p:pic>
      <p:pic>
        <p:nvPicPr>
          <p:cNvPr id="21" name="图片 20" descr="底框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738485" y="837565"/>
            <a:ext cx="1209675" cy="526415"/>
          </a:xfrm>
          <a:prstGeom prst="rect">
            <a:avLst/>
          </a:prstGeom>
        </p:spPr>
      </p:pic>
      <p:pic>
        <p:nvPicPr>
          <p:cNvPr id="22" name="图片 21" descr="底框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738485" y="1238885"/>
            <a:ext cx="1209675" cy="526415"/>
          </a:xfrm>
          <a:prstGeom prst="rect">
            <a:avLst/>
          </a:prstGeom>
        </p:spPr>
      </p:pic>
      <p:pic>
        <p:nvPicPr>
          <p:cNvPr id="24" name="图片 23" descr="可视化组件-10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0064115" y="5203825"/>
            <a:ext cx="1344295" cy="1214755"/>
          </a:xfrm>
          <a:prstGeom prst="rect">
            <a:avLst/>
          </a:prstGeom>
        </p:spPr>
      </p:pic>
      <p:pic>
        <p:nvPicPr>
          <p:cNvPr id="33" name="图片 32" descr="底框-l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rcRect r="49732"/>
          <a:stretch>
            <a:fillRect/>
          </a:stretch>
        </p:blipFill>
        <p:spPr>
          <a:xfrm>
            <a:off x="0" y="482600"/>
            <a:ext cx="1371600" cy="148082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rcRect b="80557"/>
          <a:stretch>
            <a:fillRect/>
          </a:stretch>
        </p:blipFill>
        <p:spPr>
          <a:xfrm>
            <a:off x="211455" y="798830"/>
            <a:ext cx="956945" cy="889635"/>
          </a:xfrm>
          <a:prstGeom prst="rect">
            <a:avLst/>
          </a:prstGeom>
        </p:spPr>
      </p:pic>
      <p:pic>
        <p:nvPicPr>
          <p:cNvPr id="38" name="图片 37" descr="底框-l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5"/>
          <a:srcRect r="49732"/>
          <a:stretch>
            <a:fillRect/>
          </a:stretch>
        </p:blipFill>
        <p:spPr>
          <a:xfrm>
            <a:off x="0" y="1322070"/>
            <a:ext cx="1371600" cy="148082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27"/>
          <a:srcRect t="19154" b="59332"/>
          <a:stretch>
            <a:fillRect/>
          </a:stretch>
        </p:blipFill>
        <p:spPr>
          <a:xfrm>
            <a:off x="257175" y="1587500"/>
            <a:ext cx="883285" cy="908685"/>
          </a:xfrm>
          <a:prstGeom prst="rect">
            <a:avLst/>
          </a:prstGeom>
        </p:spPr>
      </p:pic>
      <p:pic>
        <p:nvPicPr>
          <p:cNvPr id="39" name="图片 38" descr="底框-l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25"/>
          <a:srcRect r="49732"/>
          <a:stretch>
            <a:fillRect/>
          </a:stretch>
        </p:blipFill>
        <p:spPr>
          <a:xfrm>
            <a:off x="0" y="2189480"/>
            <a:ext cx="1371600" cy="1480820"/>
          </a:xfrm>
          <a:prstGeom prst="rect">
            <a:avLst/>
          </a:prstGeom>
        </p:spPr>
      </p:pic>
      <p:pic>
        <p:nvPicPr>
          <p:cNvPr id="40" name="图片 39" descr="底框-l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25"/>
          <a:srcRect r="49732"/>
          <a:stretch>
            <a:fillRect/>
          </a:stretch>
        </p:blipFill>
        <p:spPr>
          <a:xfrm>
            <a:off x="-635" y="3061335"/>
            <a:ext cx="1371600" cy="1480820"/>
          </a:xfrm>
          <a:prstGeom prst="rect">
            <a:avLst/>
          </a:prstGeom>
        </p:spPr>
      </p:pic>
      <p:pic>
        <p:nvPicPr>
          <p:cNvPr id="41" name="图片 40" descr="底框-l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25"/>
          <a:srcRect r="49732"/>
          <a:stretch>
            <a:fillRect/>
          </a:stretch>
        </p:blipFill>
        <p:spPr>
          <a:xfrm>
            <a:off x="-635" y="3896360"/>
            <a:ext cx="1371600" cy="148082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27"/>
          <a:srcRect t="39860" b="40476"/>
          <a:stretch>
            <a:fillRect/>
          </a:stretch>
        </p:blipFill>
        <p:spPr>
          <a:xfrm>
            <a:off x="326390" y="2566035"/>
            <a:ext cx="833755" cy="78422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27"/>
          <a:srcRect t="58716" b="22555"/>
          <a:stretch>
            <a:fillRect/>
          </a:stretch>
        </p:blipFill>
        <p:spPr>
          <a:xfrm>
            <a:off x="256540" y="3400425"/>
            <a:ext cx="897255" cy="80327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27"/>
          <a:srcRect t="78784"/>
          <a:stretch>
            <a:fillRect/>
          </a:stretch>
        </p:blipFill>
        <p:spPr>
          <a:xfrm>
            <a:off x="323850" y="4227195"/>
            <a:ext cx="844550" cy="85725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630680" y="798830"/>
            <a:ext cx="1080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文件名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3" name="图片 52" descr="条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390015" y="3896360"/>
            <a:ext cx="2489835" cy="139065"/>
          </a:xfrm>
          <a:prstGeom prst="rect">
            <a:avLst/>
          </a:prstGeom>
        </p:spPr>
      </p:pic>
      <p:pic>
        <p:nvPicPr>
          <p:cNvPr id="56" name="图片 55" descr="科技数据框08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689725" y="4023360"/>
            <a:ext cx="2628265" cy="2379980"/>
          </a:xfrm>
          <a:prstGeom prst="rect">
            <a:avLst/>
          </a:prstGeom>
        </p:spPr>
      </p:pic>
      <p:pic>
        <p:nvPicPr>
          <p:cNvPr id="57" name="图片 56" descr="条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759575" y="3896360"/>
            <a:ext cx="2484755" cy="139065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17"/>
          <a:srcRect l="34414" t="57148" r="37291" b="3010"/>
          <a:stretch>
            <a:fillRect/>
          </a:stretch>
        </p:blipFill>
        <p:spPr>
          <a:xfrm>
            <a:off x="3869690" y="4411980"/>
            <a:ext cx="2354580" cy="143256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17"/>
          <a:srcRect l="67790" t="49975" b="4641"/>
          <a:stretch>
            <a:fillRect/>
          </a:stretch>
        </p:blipFill>
        <p:spPr>
          <a:xfrm>
            <a:off x="6712585" y="3860800"/>
            <a:ext cx="2658110" cy="2279015"/>
          </a:xfrm>
          <a:prstGeom prst="decagon">
            <a:avLst/>
          </a:prstGeom>
        </p:spPr>
      </p:pic>
      <p:pic>
        <p:nvPicPr>
          <p:cNvPr id="62" name="图片 61" descr="239be45c05575ffcf5d4137cac45b35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42"/>
          <a:srcRect l="40120" t="21020" r="51469" b="58999"/>
          <a:stretch>
            <a:fillRect/>
          </a:stretch>
        </p:blipFill>
        <p:spPr>
          <a:xfrm>
            <a:off x="4544695" y="961390"/>
            <a:ext cx="2037080" cy="2618740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9724390" y="961390"/>
            <a:ext cx="5689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WT</a:t>
            </a:r>
            <a:endParaRPr lang="en-US" altLang="zh-CN" sz="1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4" name="文本框 63"/>
          <p:cNvSpPr txBox="1"/>
          <p:nvPr>
            <p:custDataLst>
              <p:tags r:id="rId43"/>
            </p:custDataLst>
          </p:nvPr>
        </p:nvSpPr>
        <p:spPr>
          <a:xfrm>
            <a:off x="10847070" y="961390"/>
            <a:ext cx="5689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TC</a:t>
            </a:r>
            <a:endParaRPr lang="en-US" altLang="zh-CN" sz="1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5" name="文本框 64"/>
          <p:cNvSpPr txBox="1"/>
          <p:nvPr>
            <p:custDataLst>
              <p:tags r:id="rId44"/>
            </p:custDataLst>
          </p:nvPr>
        </p:nvSpPr>
        <p:spPr>
          <a:xfrm>
            <a:off x="9808845" y="1381760"/>
            <a:ext cx="5689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ET</a:t>
            </a:r>
            <a:endParaRPr lang="en-US" altLang="zh-CN" sz="1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6" name="文本框 65"/>
          <p:cNvSpPr txBox="1"/>
          <p:nvPr>
            <p:custDataLst>
              <p:tags r:id="rId45"/>
            </p:custDataLst>
          </p:nvPr>
        </p:nvSpPr>
        <p:spPr>
          <a:xfrm>
            <a:off x="10847070" y="1352550"/>
            <a:ext cx="5689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NET</a:t>
            </a:r>
            <a:endParaRPr lang="en-US" altLang="zh-CN" sz="1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7" name="文本框 66"/>
          <p:cNvSpPr txBox="1"/>
          <p:nvPr>
            <p:custDataLst>
              <p:tags r:id="rId46"/>
            </p:custDataLst>
          </p:nvPr>
        </p:nvSpPr>
        <p:spPr>
          <a:xfrm>
            <a:off x="9783445" y="1769110"/>
            <a:ext cx="5689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ED</a:t>
            </a:r>
            <a:endParaRPr lang="en-US" altLang="zh-CN" sz="1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68" name="图片 67" descr="图层 1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547225" y="1688465"/>
            <a:ext cx="2218055" cy="1699895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9693910" y="2124075"/>
            <a:ext cx="1304290" cy="393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10mm</a:t>
            </a:r>
            <a:r>
              <a:rPr lang="en-US" altLang="zh-CN" sz="1000" baseline="300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</a:t>
            </a:r>
            <a:endParaRPr lang="en-US" altLang="zh-CN" sz="1000" baseline="300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0518775" y="3540760"/>
            <a:ext cx="43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BS</a:t>
            </a:r>
            <a:endParaRPr lang="en-US" altLang="zh-CN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79" name="图片 78" descr="形状 205 拷贝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724390" y="4282440"/>
            <a:ext cx="1951990" cy="320040"/>
          </a:xfrm>
          <a:prstGeom prst="rect">
            <a:avLst/>
          </a:prstGeom>
        </p:spPr>
      </p:pic>
      <p:pic>
        <p:nvPicPr>
          <p:cNvPr id="80" name="图片 79" descr="形状 205"/>
          <p:cNvPicPr>
            <a:picLocks noChangeAspect="1"/>
          </p:cNvPicPr>
          <p:nvPr>
            <p:custDataLst>
              <p:tags r:id="rId49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725025" y="3909060"/>
            <a:ext cx="1952625" cy="320040"/>
          </a:xfrm>
          <a:prstGeom prst="rect">
            <a:avLst/>
          </a:prstGeom>
        </p:spPr>
      </p:pic>
      <p:pic>
        <p:nvPicPr>
          <p:cNvPr id="81" name="图片 80" descr="形状 205"/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723755" y="4667250"/>
            <a:ext cx="1952625" cy="320040"/>
          </a:xfrm>
          <a:prstGeom prst="rect">
            <a:avLst/>
          </a:prstGeom>
        </p:spPr>
      </p:pic>
      <p:sp>
        <p:nvSpPr>
          <p:cNvPr id="73" name="文本框 72"/>
          <p:cNvSpPr txBox="1"/>
          <p:nvPr>
            <p:custDataLst>
              <p:tags r:id="rId51"/>
            </p:custDataLst>
          </p:nvPr>
        </p:nvSpPr>
        <p:spPr>
          <a:xfrm>
            <a:off x="10404475" y="390906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BS+L</a:t>
            </a:r>
            <a:endParaRPr lang="en-US" altLang="zh-CN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2" name="文本框 81"/>
          <p:cNvSpPr txBox="1"/>
          <p:nvPr>
            <p:custDataLst>
              <p:tags r:id="rId52"/>
            </p:custDataLst>
          </p:nvPr>
        </p:nvSpPr>
        <p:spPr>
          <a:xfrm>
            <a:off x="10352405" y="4277360"/>
            <a:ext cx="915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BS+TS</a:t>
            </a:r>
            <a:endParaRPr lang="en-US" altLang="zh-CN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3" name="文本框 82"/>
          <p:cNvSpPr txBox="1"/>
          <p:nvPr>
            <p:custDataLst>
              <p:tags r:id="rId53"/>
            </p:custDataLst>
          </p:nvPr>
        </p:nvSpPr>
        <p:spPr>
          <a:xfrm>
            <a:off x="10293350" y="4645660"/>
            <a:ext cx="995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BS+L+TS</a:t>
            </a:r>
            <a:endParaRPr lang="en-US" altLang="zh-CN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85" name="图片 84" descr="科技按钮2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9516745" y="5219700"/>
            <a:ext cx="1065530" cy="248920"/>
          </a:xfrm>
          <a:prstGeom prst="rect">
            <a:avLst/>
          </a:prstGeom>
        </p:spPr>
      </p:pic>
      <p:sp>
        <p:nvSpPr>
          <p:cNvPr id="86" name="文本框 85" descr="7b0a2020202022776f7264617274223a20227b5c2269645c223a32353030343039362c5c227469645c223a31333530337d220a7d0a"/>
          <p:cNvSpPr txBox="1"/>
          <p:nvPr/>
        </p:nvSpPr>
        <p:spPr>
          <a:xfrm>
            <a:off x="9679305" y="5197475"/>
            <a:ext cx="11633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ln w="1661" cmpd="sng">
                  <a:solidFill>
                    <a:srgbClr val="76A9DF"/>
                  </a:solidFill>
                </a:ln>
                <a:solidFill>
                  <a:srgbClr val="FAFAFA"/>
                </a:solidFill>
                <a:effectLst>
                  <a:outerShdw dist="50800" dir="3000000" algn="ctr" rotWithShape="0">
                    <a:srgbClr val="76A9DF">
                      <a:alpha val="100000"/>
                    </a:srgbClr>
                  </a:outerShdw>
                </a:effectLst>
                <a:latin typeface="汉仪汉黑W" panose="00020600040101010101" charset="-122"/>
                <a:ea typeface="汉仪汉黑W" panose="00020600040101010101" charset="-122"/>
              </a:rPr>
              <a:t>勾画进度</a:t>
            </a:r>
            <a:endParaRPr lang="zh-CN" altLang="en-US" sz="1000">
              <a:ln w="1661" cmpd="sng">
                <a:solidFill>
                  <a:srgbClr val="76A9DF"/>
                </a:solidFill>
              </a:ln>
              <a:solidFill>
                <a:srgbClr val="FAFAFA"/>
              </a:solidFill>
              <a:effectLst>
                <a:outerShdw dist="50800" dir="3000000" algn="ctr" rotWithShape="0">
                  <a:srgbClr val="76A9DF">
                    <a:alpha val="100000"/>
                  </a:srgbClr>
                </a:outerShdw>
              </a:effectLst>
              <a:latin typeface="汉仪汉黑W" panose="00020600040101010101" charset="-122"/>
              <a:ea typeface="汉仪汉黑W" panose="00020600040101010101" charset="-122"/>
            </a:endParaRPr>
          </a:p>
        </p:txBody>
      </p:sp>
      <p:pic>
        <p:nvPicPr>
          <p:cNvPr id="87" name="图片 86" descr="科技按钮2"/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54"/>
          <a:stretch>
            <a:fillRect/>
          </a:stretch>
        </p:blipFill>
        <p:spPr>
          <a:xfrm>
            <a:off x="9516745" y="3299460"/>
            <a:ext cx="1065530" cy="248920"/>
          </a:xfrm>
          <a:prstGeom prst="rect">
            <a:avLst/>
          </a:prstGeom>
        </p:spPr>
      </p:pic>
      <p:sp>
        <p:nvSpPr>
          <p:cNvPr id="88" name="文本框 87" descr="7b0a2020202022776f7264617274223a20227b5c2269645c223a32353030343039362c5c227469645c223a31333530337d220a7d0a"/>
          <p:cNvSpPr txBox="1"/>
          <p:nvPr>
            <p:custDataLst>
              <p:tags r:id="rId56"/>
            </p:custDataLst>
          </p:nvPr>
        </p:nvSpPr>
        <p:spPr>
          <a:xfrm>
            <a:off x="9679305" y="3277235"/>
            <a:ext cx="11633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ln w="1661" cmpd="sng">
                  <a:solidFill>
                    <a:srgbClr val="76A9DF"/>
                  </a:solidFill>
                </a:ln>
                <a:solidFill>
                  <a:srgbClr val="FAFAFA"/>
                </a:solidFill>
                <a:effectLst>
                  <a:outerShdw dist="50800" dir="3000000" algn="ctr" rotWithShape="0">
                    <a:srgbClr val="76A9DF">
                      <a:alpha val="100000"/>
                    </a:srgbClr>
                  </a:outerShdw>
                </a:effectLst>
                <a:latin typeface="汉仪汉黑W" panose="00020600040101010101" charset="-122"/>
                <a:ea typeface="汉仪汉黑W" panose="00020600040101010101" charset="-122"/>
              </a:rPr>
              <a:t>分割模型</a:t>
            </a:r>
            <a:endParaRPr lang="zh-CN" altLang="en-US" sz="1000">
              <a:ln w="1661" cmpd="sng">
                <a:solidFill>
                  <a:srgbClr val="76A9DF"/>
                </a:solidFill>
              </a:ln>
              <a:solidFill>
                <a:srgbClr val="FAFAFA"/>
              </a:solidFill>
              <a:effectLst>
                <a:outerShdw dist="50800" dir="3000000" algn="ctr" rotWithShape="0">
                  <a:srgbClr val="76A9DF">
                    <a:alpha val="100000"/>
                  </a:srgbClr>
                </a:outerShdw>
              </a:effectLst>
              <a:latin typeface="汉仪汉黑W" panose="00020600040101010101" charset="-122"/>
              <a:ea typeface="汉仪汉黑W" panose="00020600040101010101" charset="-122"/>
            </a:endParaRPr>
          </a:p>
        </p:txBody>
      </p:sp>
      <p:pic>
        <p:nvPicPr>
          <p:cNvPr id="89" name="图片 88" descr="科技按钮2"/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54"/>
          <a:stretch>
            <a:fillRect/>
          </a:stretch>
        </p:blipFill>
        <p:spPr>
          <a:xfrm>
            <a:off x="9516745" y="735965"/>
            <a:ext cx="1325880" cy="248920"/>
          </a:xfrm>
          <a:prstGeom prst="rect">
            <a:avLst/>
          </a:prstGeom>
        </p:spPr>
      </p:pic>
      <p:sp>
        <p:nvSpPr>
          <p:cNvPr id="90" name="文本框 89" descr="7b0a2020202022776f7264617274223a20227b5c2269645c223a32353030343039362c5c227469645c223a31333530337d220a7d0a"/>
          <p:cNvSpPr txBox="1"/>
          <p:nvPr>
            <p:custDataLst>
              <p:tags r:id="rId58"/>
            </p:custDataLst>
          </p:nvPr>
        </p:nvSpPr>
        <p:spPr>
          <a:xfrm>
            <a:off x="9615170" y="713740"/>
            <a:ext cx="12922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ln w="1661" cmpd="sng">
                  <a:solidFill>
                    <a:srgbClr val="76A9DF"/>
                  </a:solidFill>
                </a:ln>
                <a:solidFill>
                  <a:srgbClr val="FAFAFA"/>
                </a:solidFill>
                <a:effectLst>
                  <a:outerShdw dist="50800" dir="3000000" algn="ctr" rotWithShape="0">
                    <a:srgbClr val="76A9DF">
                      <a:alpha val="100000"/>
                    </a:srgbClr>
                  </a:outerShdw>
                </a:effectLst>
                <a:latin typeface="汉仪汉黑W" panose="00020600040101010101" charset="-122"/>
                <a:ea typeface="汉仪汉黑W" panose="00020600040101010101" charset="-122"/>
              </a:rPr>
              <a:t>肿瘤区域及</a:t>
            </a:r>
            <a:r>
              <a:rPr lang="zh-CN" altLang="en-US" sz="1000">
                <a:ln w="1661" cmpd="sng">
                  <a:solidFill>
                    <a:srgbClr val="76A9DF"/>
                  </a:solidFill>
                </a:ln>
                <a:solidFill>
                  <a:srgbClr val="FAFAFA"/>
                </a:solidFill>
                <a:effectLst>
                  <a:outerShdw dist="50800" dir="3000000" algn="ctr" rotWithShape="0">
                    <a:srgbClr val="76A9DF">
                      <a:alpha val="100000"/>
                    </a:srgbClr>
                  </a:outerShdw>
                </a:effectLst>
                <a:latin typeface="汉仪汉黑W" panose="00020600040101010101" charset="-122"/>
                <a:ea typeface="汉仪汉黑W" panose="00020600040101010101" charset="-122"/>
              </a:rPr>
              <a:t>体积</a:t>
            </a:r>
            <a:endParaRPr lang="zh-CN" altLang="en-US" sz="1000">
              <a:ln w="1661" cmpd="sng">
                <a:solidFill>
                  <a:srgbClr val="76A9DF"/>
                </a:solidFill>
              </a:ln>
              <a:solidFill>
                <a:srgbClr val="FAFAFA"/>
              </a:solidFill>
              <a:effectLst>
                <a:outerShdw dist="50800" dir="3000000" algn="ctr" rotWithShape="0">
                  <a:srgbClr val="76A9DF">
                    <a:alpha val="100000"/>
                  </a:srgbClr>
                </a:outerShdw>
              </a:effectLst>
              <a:latin typeface="汉仪汉黑W" panose="00020600040101010101" charset="-122"/>
              <a:ea typeface="汉仪汉黑W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02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3" name="图片 12" descr="装饰边框组件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835" y="713105"/>
            <a:ext cx="7976235" cy="5701665"/>
          </a:xfrm>
          <a:prstGeom prst="rect">
            <a:avLst/>
          </a:prstGeom>
        </p:spPr>
      </p:pic>
      <p:pic>
        <p:nvPicPr>
          <p:cNvPr id="8" name="图片 7" descr="科技数据框0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90015" y="1207135"/>
            <a:ext cx="7932420" cy="2583180"/>
          </a:xfrm>
          <a:prstGeom prst="rect">
            <a:avLst/>
          </a:prstGeom>
        </p:spPr>
      </p:pic>
      <p:pic>
        <p:nvPicPr>
          <p:cNvPr id="31" name="图片 30" descr="科技框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501505" y="3277235"/>
            <a:ext cx="2446655" cy="1807210"/>
          </a:xfrm>
          <a:prstGeom prst="rect">
            <a:avLst/>
          </a:prstGeom>
        </p:spPr>
      </p:pic>
      <p:pic>
        <p:nvPicPr>
          <p:cNvPr id="76" name="图片 75" descr="形状 2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025" y="3540760"/>
            <a:ext cx="1952625" cy="320040"/>
          </a:xfrm>
          <a:prstGeom prst="rect">
            <a:avLst/>
          </a:prstGeom>
        </p:spPr>
      </p:pic>
      <p:pic>
        <p:nvPicPr>
          <p:cNvPr id="54" name="图片 53" descr="科技数据框0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53510" y="4023360"/>
            <a:ext cx="2628265" cy="2379980"/>
          </a:xfrm>
          <a:prstGeom prst="rect">
            <a:avLst/>
          </a:prstGeom>
        </p:spPr>
      </p:pic>
      <p:pic>
        <p:nvPicPr>
          <p:cNvPr id="55" name="图片 54" descr="条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013835" y="3896360"/>
            <a:ext cx="2488565" cy="139065"/>
          </a:xfrm>
          <a:prstGeom prst="rect">
            <a:avLst/>
          </a:prstGeom>
        </p:spPr>
      </p:pic>
      <p:pic>
        <p:nvPicPr>
          <p:cNvPr id="52" name="图片 51" descr="科技数据框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45" y="4035425"/>
            <a:ext cx="2628265" cy="2379980"/>
          </a:xfrm>
          <a:prstGeom prst="rect">
            <a:avLst/>
          </a:prstGeom>
        </p:spPr>
      </p:pic>
      <p:pic>
        <p:nvPicPr>
          <p:cNvPr id="2" name="图片 1" descr="主题框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4826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1"/>
            </p:custDataLst>
          </p:nvPr>
        </p:nvSpPr>
        <p:spPr>
          <a:xfrm>
            <a:off x="4754245" y="22225"/>
            <a:ext cx="2703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Glioma Navigator</a:t>
            </a:r>
            <a:endParaRPr lang="en-US" altLang="zh-CN" sz="2400" b="1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 descr="按钮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7255" y="153035"/>
            <a:ext cx="1813560" cy="360045"/>
          </a:xfrm>
          <a:prstGeom prst="rect">
            <a:avLst/>
          </a:prstGeom>
        </p:spPr>
      </p:pic>
      <p:pic>
        <p:nvPicPr>
          <p:cNvPr id="5" name="图片 4" descr="按钮3"/>
          <p:cNvPicPr/>
          <p:nvPr/>
        </p:nvPicPr>
        <p:blipFill>
          <a:blip r:embed="rId13"/>
          <a:stretch>
            <a:fillRect/>
          </a:stretch>
        </p:blipFill>
        <p:spPr>
          <a:xfrm>
            <a:off x="9501505" y="153035"/>
            <a:ext cx="1814400" cy="36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25245" y="145415"/>
            <a:ext cx="9982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160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文件</a:t>
            </a:r>
            <a:endParaRPr lang="zh-CN" altLang="en-US" sz="160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9888855" y="145415"/>
            <a:ext cx="9982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160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自动勾画</a:t>
            </a:r>
            <a:endParaRPr lang="zh-CN" altLang="en-US" sz="160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8" name="图片 27" descr="科技框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501505" y="697865"/>
            <a:ext cx="2446655" cy="2522855"/>
          </a:xfrm>
          <a:prstGeom prst="rect">
            <a:avLst/>
          </a:prstGeom>
        </p:spPr>
      </p:pic>
      <p:pic>
        <p:nvPicPr>
          <p:cNvPr id="32" name="图片 31" descr="科技框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501505" y="5195570"/>
            <a:ext cx="2446655" cy="12230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6"/>
          <a:srcRect l="5204" t="54577" r="71751" b="4389"/>
          <a:stretch>
            <a:fillRect/>
          </a:stretch>
        </p:blipFill>
        <p:spPr>
          <a:xfrm>
            <a:off x="1482725" y="4035425"/>
            <a:ext cx="1956435" cy="2050415"/>
          </a:xfrm>
          <a:prstGeom prst="rect">
            <a:avLst/>
          </a:prstGeom>
        </p:spPr>
      </p:pic>
      <p:pic>
        <p:nvPicPr>
          <p:cNvPr id="18" name="图片 17" descr="底框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84055" y="838835"/>
            <a:ext cx="1209675" cy="526415"/>
          </a:xfrm>
          <a:prstGeom prst="rect">
            <a:avLst/>
          </a:prstGeom>
        </p:spPr>
      </p:pic>
      <p:pic>
        <p:nvPicPr>
          <p:cNvPr id="19" name="图片 18" descr="底框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584055" y="1240155"/>
            <a:ext cx="1209675" cy="526415"/>
          </a:xfrm>
          <a:prstGeom prst="rect">
            <a:avLst/>
          </a:prstGeom>
        </p:spPr>
      </p:pic>
      <p:pic>
        <p:nvPicPr>
          <p:cNvPr id="20" name="图片 19" descr="底框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584055" y="1659255"/>
            <a:ext cx="1209675" cy="526415"/>
          </a:xfrm>
          <a:prstGeom prst="rect">
            <a:avLst/>
          </a:prstGeom>
        </p:spPr>
      </p:pic>
      <p:pic>
        <p:nvPicPr>
          <p:cNvPr id="21" name="图片 20" descr="底框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738485" y="837565"/>
            <a:ext cx="1209675" cy="526415"/>
          </a:xfrm>
          <a:prstGeom prst="rect">
            <a:avLst/>
          </a:prstGeom>
        </p:spPr>
      </p:pic>
      <p:pic>
        <p:nvPicPr>
          <p:cNvPr id="22" name="图片 21" descr="底框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738485" y="1238885"/>
            <a:ext cx="1209675" cy="526415"/>
          </a:xfrm>
          <a:prstGeom prst="rect">
            <a:avLst/>
          </a:prstGeom>
        </p:spPr>
      </p:pic>
      <p:pic>
        <p:nvPicPr>
          <p:cNvPr id="24" name="图片 23" descr="可视化组件-10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0064115" y="5203825"/>
            <a:ext cx="1344295" cy="1214755"/>
          </a:xfrm>
          <a:prstGeom prst="rect">
            <a:avLst/>
          </a:prstGeom>
        </p:spPr>
      </p:pic>
      <p:pic>
        <p:nvPicPr>
          <p:cNvPr id="33" name="图片 32" descr="底框-l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rcRect r="49732"/>
          <a:stretch>
            <a:fillRect/>
          </a:stretch>
        </p:blipFill>
        <p:spPr>
          <a:xfrm>
            <a:off x="0" y="482600"/>
            <a:ext cx="1371600" cy="148082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rcRect b="80557"/>
          <a:stretch>
            <a:fillRect/>
          </a:stretch>
        </p:blipFill>
        <p:spPr>
          <a:xfrm>
            <a:off x="211455" y="798830"/>
            <a:ext cx="956945" cy="889635"/>
          </a:xfrm>
          <a:prstGeom prst="rect">
            <a:avLst/>
          </a:prstGeom>
        </p:spPr>
      </p:pic>
      <p:pic>
        <p:nvPicPr>
          <p:cNvPr id="38" name="图片 37" descr="底框-l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5"/>
          <a:srcRect r="49732"/>
          <a:stretch>
            <a:fillRect/>
          </a:stretch>
        </p:blipFill>
        <p:spPr>
          <a:xfrm>
            <a:off x="0" y="1322070"/>
            <a:ext cx="1371600" cy="148082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27"/>
          <a:srcRect t="19154" b="59332"/>
          <a:stretch>
            <a:fillRect/>
          </a:stretch>
        </p:blipFill>
        <p:spPr>
          <a:xfrm>
            <a:off x="257175" y="1587500"/>
            <a:ext cx="883285" cy="908685"/>
          </a:xfrm>
          <a:prstGeom prst="rect">
            <a:avLst/>
          </a:prstGeom>
        </p:spPr>
      </p:pic>
      <p:pic>
        <p:nvPicPr>
          <p:cNvPr id="39" name="图片 38" descr="底框-l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25"/>
          <a:srcRect r="49732"/>
          <a:stretch>
            <a:fillRect/>
          </a:stretch>
        </p:blipFill>
        <p:spPr>
          <a:xfrm>
            <a:off x="0" y="2189480"/>
            <a:ext cx="1371600" cy="1480820"/>
          </a:xfrm>
          <a:prstGeom prst="rect">
            <a:avLst/>
          </a:prstGeom>
        </p:spPr>
      </p:pic>
      <p:pic>
        <p:nvPicPr>
          <p:cNvPr id="40" name="图片 39" descr="底框-l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25"/>
          <a:srcRect r="49732"/>
          <a:stretch>
            <a:fillRect/>
          </a:stretch>
        </p:blipFill>
        <p:spPr>
          <a:xfrm>
            <a:off x="-635" y="3061335"/>
            <a:ext cx="1371600" cy="1480820"/>
          </a:xfrm>
          <a:prstGeom prst="rect">
            <a:avLst/>
          </a:prstGeom>
        </p:spPr>
      </p:pic>
      <p:pic>
        <p:nvPicPr>
          <p:cNvPr id="41" name="图片 40" descr="底框-l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25"/>
          <a:srcRect r="49732"/>
          <a:stretch>
            <a:fillRect/>
          </a:stretch>
        </p:blipFill>
        <p:spPr>
          <a:xfrm>
            <a:off x="-635" y="3896360"/>
            <a:ext cx="1371600" cy="148082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27"/>
          <a:srcRect t="39860" b="40476"/>
          <a:stretch>
            <a:fillRect/>
          </a:stretch>
        </p:blipFill>
        <p:spPr>
          <a:xfrm>
            <a:off x="326390" y="2566035"/>
            <a:ext cx="833755" cy="78422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27"/>
          <a:srcRect t="58716" b="22555"/>
          <a:stretch>
            <a:fillRect/>
          </a:stretch>
        </p:blipFill>
        <p:spPr>
          <a:xfrm>
            <a:off x="256540" y="3400425"/>
            <a:ext cx="897255" cy="80327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27"/>
          <a:srcRect t="78784"/>
          <a:stretch>
            <a:fillRect/>
          </a:stretch>
        </p:blipFill>
        <p:spPr>
          <a:xfrm>
            <a:off x="323850" y="4227195"/>
            <a:ext cx="844550" cy="85725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630680" y="735965"/>
            <a:ext cx="1080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文件名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3" name="图片 52" descr="条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90015" y="3896360"/>
            <a:ext cx="2489835" cy="139065"/>
          </a:xfrm>
          <a:prstGeom prst="rect">
            <a:avLst/>
          </a:prstGeom>
        </p:spPr>
      </p:pic>
      <p:pic>
        <p:nvPicPr>
          <p:cNvPr id="56" name="图片 55" descr="科技数据框08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689725" y="4023360"/>
            <a:ext cx="2628265" cy="2379980"/>
          </a:xfrm>
          <a:prstGeom prst="rect">
            <a:avLst/>
          </a:prstGeom>
        </p:spPr>
      </p:pic>
      <p:pic>
        <p:nvPicPr>
          <p:cNvPr id="57" name="图片 56" descr="条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759575" y="3896360"/>
            <a:ext cx="2484755" cy="139065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16"/>
          <a:srcRect l="34414" t="57148" r="37291" b="3010"/>
          <a:stretch>
            <a:fillRect/>
          </a:stretch>
        </p:blipFill>
        <p:spPr>
          <a:xfrm>
            <a:off x="3869690" y="4411980"/>
            <a:ext cx="2354580" cy="143256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16"/>
          <a:srcRect l="67790" t="49975" b="4641"/>
          <a:stretch>
            <a:fillRect/>
          </a:stretch>
        </p:blipFill>
        <p:spPr>
          <a:xfrm>
            <a:off x="6712585" y="3860800"/>
            <a:ext cx="2658110" cy="2279015"/>
          </a:xfrm>
          <a:prstGeom prst="decagon">
            <a:avLst/>
          </a:prstGeom>
        </p:spPr>
      </p:pic>
      <p:pic>
        <p:nvPicPr>
          <p:cNvPr id="62" name="图片 61" descr="239be45c05575ffcf5d4137cac45b35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42"/>
          <a:srcRect l="40120" t="21020" r="51469" b="58999"/>
          <a:stretch>
            <a:fillRect/>
          </a:stretch>
        </p:blipFill>
        <p:spPr>
          <a:xfrm>
            <a:off x="3953510" y="984885"/>
            <a:ext cx="2037080" cy="2618740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9724390" y="961390"/>
            <a:ext cx="5689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WT</a:t>
            </a:r>
            <a:endParaRPr lang="en-US" altLang="zh-CN" sz="1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4" name="文本框 63"/>
          <p:cNvSpPr txBox="1"/>
          <p:nvPr>
            <p:custDataLst>
              <p:tags r:id="rId43"/>
            </p:custDataLst>
          </p:nvPr>
        </p:nvSpPr>
        <p:spPr>
          <a:xfrm>
            <a:off x="10847070" y="961390"/>
            <a:ext cx="5689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TC</a:t>
            </a:r>
            <a:endParaRPr lang="en-US" altLang="zh-CN" sz="1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5" name="文本框 64"/>
          <p:cNvSpPr txBox="1"/>
          <p:nvPr>
            <p:custDataLst>
              <p:tags r:id="rId44"/>
            </p:custDataLst>
          </p:nvPr>
        </p:nvSpPr>
        <p:spPr>
          <a:xfrm>
            <a:off x="9783445" y="1365250"/>
            <a:ext cx="5689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ET</a:t>
            </a:r>
            <a:endParaRPr lang="en-US" altLang="zh-CN" sz="1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6" name="文本框 65"/>
          <p:cNvSpPr txBox="1"/>
          <p:nvPr>
            <p:custDataLst>
              <p:tags r:id="rId45"/>
            </p:custDataLst>
          </p:nvPr>
        </p:nvSpPr>
        <p:spPr>
          <a:xfrm>
            <a:off x="10847070" y="1352550"/>
            <a:ext cx="5689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NET</a:t>
            </a:r>
            <a:endParaRPr lang="en-US" altLang="zh-CN" sz="1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7" name="文本框 66"/>
          <p:cNvSpPr txBox="1"/>
          <p:nvPr>
            <p:custDataLst>
              <p:tags r:id="rId46"/>
            </p:custDataLst>
          </p:nvPr>
        </p:nvSpPr>
        <p:spPr>
          <a:xfrm>
            <a:off x="9783445" y="1769110"/>
            <a:ext cx="5689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ED</a:t>
            </a:r>
            <a:endParaRPr lang="en-US" altLang="zh-CN" sz="1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68" name="图片 67" descr="图层 1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547225" y="1688465"/>
            <a:ext cx="2218055" cy="1699895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9693910" y="2124075"/>
            <a:ext cx="1304290" cy="393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10mm</a:t>
            </a:r>
            <a:r>
              <a:rPr lang="en-US" altLang="zh-CN" sz="1000" baseline="300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</a:t>
            </a:r>
            <a:endParaRPr lang="en-US" altLang="zh-CN" sz="1000" baseline="300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0518775" y="3540760"/>
            <a:ext cx="43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BS</a:t>
            </a:r>
            <a:endParaRPr lang="en-US" altLang="zh-CN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79" name="图片 78" descr="形状 205 拷贝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724390" y="4282440"/>
            <a:ext cx="1951990" cy="320040"/>
          </a:xfrm>
          <a:prstGeom prst="rect">
            <a:avLst/>
          </a:prstGeom>
        </p:spPr>
      </p:pic>
      <p:pic>
        <p:nvPicPr>
          <p:cNvPr id="80" name="图片 79" descr="形状 205"/>
          <p:cNvPicPr>
            <a:picLocks noChangeAspect="1"/>
          </p:cNvPicPr>
          <p:nvPr>
            <p:custDataLst>
              <p:tags r:id="rId49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725025" y="3909060"/>
            <a:ext cx="1952625" cy="320040"/>
          </a:xfrm>
          <a:prstGeom prst="rect">
            <a:avLst/>
          </a:prstGeom>
        </p:spPr>
      </p:pic>
      <p:pic>
        <p:nvPicPr>
          <p:cNvPr id="81" name="图片 80" descr="形状 205"/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723755" y="4667250"/>
            <a:ext cx="1952625" cy="320040"/>
          </a:xfrm>
          <a:prstGeom prst="rect">
            <a:avLst/>
          </a:prstGeom>
        </p:spPr>
      </p:pic>
      <p:sp>
        <p:nvSpPr>
          <p:cNvPr id="73" name="文本框 72"/>
          <p:cNvSpPr txBox="1"/>
          <p:nvPr>
            <p:custDataLst>
              <p:tags r:id="rId51"/>
            </p:custDataLst>
          </p:nvPr>
        </p:nvSpPr>
        <p:spPr>
          <a:xfrm>
            <a:off x="10404475" y="390906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BS+L</a:t>
            </a:r>
            <a:endParaRPr lang="en-US" altLang="zh-CN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2" name="文本框 81"/>
          <p:cNvSpPr txBox="1"/>
          <p:nvPr>
            <p:custDataLst>
              <p:tags r:id="rId52"/>
            </p:custDataLst>
          </p:nvPr>
        </p:nvSpPr>
        <p:spPr>
          <a:xfrm>
            <a:off x="10352405" y="4277360"/>
            <a:ext cx="915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BS+TS</a:t>
            </a:r>
            <a:endParaRPr lang="en-US" altLang="zh-CN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3" name="文本框 82"/>
          <p:cNvSpPr txBox="1"/>
          <p:nvPr>
            <p:custDataLst>
              <p:tags r:id="rId53"/>
            </p:custDataLst>
          </p:nvPr>
        </p:nvSpPr>
        <p:spPr>
          <a:xfrm>
            <a:off x="10293350" y="4645660"/>
            <a:ext cx="995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BS+L+TS</a:t>
            </a:r>
            <a:endParaRPr lang="en-US" altLang="zh-CN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85" name="图片 84" descr="科技按钮2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9516745" y="5219700"/>
            <a:ext cx="1065530" cy="248920"/>
          </a:xfrm>
          <a:prstGeom prst="rect">
            <a:avLst/>
          </a:prstGeom>
        </p:spPr>
      </p:pic>
      <p:sp>
        <p:nvSpPr>
          <p:cNvPr id="86" name="文本框 85" descr="7b0a2020202022776f7264617274223a20227b5c2269645c223a32353030343039362c5c227469645c223a31333530337d220a7d0a"/>
          <p:cNvSpPr txBox="1"/>
          <p:nvPr/>
        </p:nvSpPr>
        <p:spPr>
          <a:xfrm>
            <a:off x="9679305" y="5197475"/>
            <a:ext cx="11633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ln w="1661" cmpd="sng">
                  <a:solidFill>
                    <a:srgbClr val="76A9DF"/>
                  </a:solidFill>
                </a:ln>
                <a:solidFill>
                  <a:srgbClr val="FAFAFA"/>
                </a:solidFill>
                <a:effectLst>
                  <a:outerShdw dist="50800" dir="3000000" algn="ctr" rotWithShape="0">
                    <a:srgbClr val="76A9DF">
                      <a:alpha val="100000"/>
                    </a:srgbClr>
                  </a:outerShdw>
                </a:effectLst>
                <a:latin typeface="汉仪汉黑W" panose="00020600040101010101" charset="-122"/>
                <a:ea typeface="汉仪汉黑W" panose="00020600040101010101" charset="-122"/>
              </a:rPr>
              <a:t>勾画进度</a:t>
            </a:r>
            <a:endParaRPr lang="zh-CN" altLang="en-US" sz="1000">
              <a:ln w="1661" cmpd="sng">
                <a:solidFill>
                  <a:srgbClr val="76A9DF"/>
                </a:solidFill>
              </a:ln>
              <a:solidFill>
                <a:srgbClr val="FAFAFA"/>
              </a:solidFill>
              <a:effectLst>
                <a:outerShdw dist="50800" dir="3000000" algn="ctr" rotWithShape="0">
                  <a:srgbClr val="76A9DF">
                    <a:alpha val="100000"/>
                  </a:srgbClr>
                </a:outerShdw>
              </a:effectLst>
              <a:latin typeface="汉仪汉黑W" panose="00020600040101010101" charset="-122"/>
              <a:ea typeface="汉仪汉黑W" panose="00020600040101010101" charset="-122"/>
            </a:endParaRPr>
          </a:p>
        </p:txBody>
      </p:sp>
      <p:pic>
        <p:nvPicPr>
          <p:cNvPr id="87" name="图片 86" descr="科技按钮2"/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54"/>
          <a:stretch>
            <a:fillRect/>
          </a:stretch>
        </p:blipFill>
        <p:spPr>
          <a:xfrm>
            <a:off x="9516745" y="3299460"/>
            <a:ext cx="1065530" cy="248920"/>
          </a:xfrm>
          <a:prstGeom prst="rect">
            <a:avLst/>
          </a:prstGeom>
        </p:spPr>
      </p:pic>
      <p:sp>
        <p:nvSpPr>
          <p:cNvPr id="88" name="文本框 87" descr="7b0a2020202022776f7264617274223a20227b5c2269645c223a32353030343039362c5c227469645c223a31333530337d220a7d0a"/>
          <p:cNvSpPr txBox="1"/>
          <p:nvPr>
            <p:custDataLst>
              <p:tags r:id="rId56"/>
            </p:custDataLst>
          </p:nvPr>
        </p:nvSpPr>
        <p:spPr>
          <a:xfrm>
            <a:off x="9679305" y="3277235"/>
            <a:ext cx="11633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ln w="1661" cmpd="sng">
                  <a:solidFill>
                    <a:srgbClr val="76A9DF"/>
                  </a:solidFill>
                </a:ln>
                <a:solidFill>
                  <a:srgbClr val="FAFAFA"/>
                </a:solidFill>
                <a:effectLst>
                  <a:outerShdw dist="50800" dir="3000000" algn="ctr" rotWithShape="0">
                    <a:srgbClr val="76A9DF">
                      <a:alpha val="100000"/>
                    </a:srgbClr>
                  </a:outerShdw>
                </a:effectLst>
                <a:latin typeface="汉仪汉黑W" panose="00020600040101010101" charset="-122"/>
                <a:ea typeface="汉仪汉黑W" panose="00020600040101010101" charset="-122"/>
              </a:rPr>
              <a:t>分割模型</a:t>
            </a:r>
            <a:endParaRPr lang="zh-CN" altLang="en-US" sz="1000">
              <a:ln w="1661" cmpd="sng">
                <a:solidFill>
                  <a:srgbClr val="76A9DF"/>
                </a:solidFill>
              </a:ln>
              <a:solidFill>
                <a:srgbClr val="FAFAFA"/>
              </a:solidFill>
              <a:effectLst>
                <a:outerShdw dist="50800" dir="3000000" algn="ctr" rotWithShape="0">
                  <a:srgbClr val="76A9DF">
                    <a:alpha val="100000"/>
                  </a:srgbClr>
                </a:outerShdw>
              </a:effectLst>
              <a:latin typeface="汉仪汉黑W" panose="00020600040101010101" charset="-122"/>
              <a:ea typeface="汉仪汉黑W" panose="00020600040101010101" charset="-122"/>
            </a:endParaRPr>
          </a:p>
        </p:txBody>
      </p:sp>
      <p:pic>
        <p:nvPicPr>
          <p:cNvPr id="89" name="图片 88" descr="科技按钮2"/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54"/>
          <a:stretch>
            <a:fillRect/>
          </a:stretch>
        </p:blipFill>
        <p:spPr>
          <a:xfrm>
            <a:off x="9516745" y="735965"/>
            <a:ext cx="1325880" cy="248920"/>
          </a:xfrm>
          <a:prstGeom prst="rect">
            <a:avLst/>
          </a:prstGeom>
        </p:spPr>
      </p:pic>
      <p:sp>
        <p:nvSpPr>
          <p:cNvPr id="90" name="文本框 89" descr="7b0a2020202022776f7264617274223a20227b5c2269645c223a32353030343039362c5c227469645c223a31333530337d220a7d0a"/>
          <p:cNvSpPr txBox="1"/>
          <p:nvPr>
            <p:custDataLst>
              <p:tags r:id="rId58"/>
            </p:custDataLst>
          </p:nvPr>
        </p:nvSpPr>
        <p:spPr>
          <a:xfrm>
            <a:off x="9615170" y="713740"/>
            <a:ext cx="12922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ln w="1661" cmpd="sng">
                  <a:solidFill>
                    <a:srgbClr val="76A9DF"/>
                  </a:solidFill>
                </a:ln>
                <a:solidFill>
                  <a:srgbClr val="FAFAFA"/>
                </a:solidFill>
                <a:effectLst>
                  <a:outerShdw dist="50800" dir="3000000" algn="ctr" rotWithShape="0">
                    <a:srgbClr val="76A9DF">
                      <a:alpha val="100000"/>
                    </a:srgbClr>
                  </a:outerShdw>
                </a:effectLst>
                <a:latin typeface="汉仪汉黑W" panose="00020600040101010101" charset="-122"/>
                <a:ea typeface="汉仪汉黑W" panose="00020600040101010101" charset="-122"/>
              </a:rPr>
              <a:t>肿瘤区域及</a:t>
            </a:r>
            <a:r>
              <a:rPr lang="zh-CN" altLang="en-US" sz="1000">
                <a:ln w="1661" cmpd="sng">
                  <a:solidFill>
                    <a:srgbClr val="76A9DF"/>
                  </a:solidFill>
                </a:ln>
                <a:solidFill>
                  <a:srgbClr val="FAFAFA"/>
                </a:solidFill>
                <a:effectLst>
                  <a:outerShdw dist="50800" dir="3000000" algn="ctr" rotWithShape="0">
                    <a:srgbClr val="76A9DF">
                      <a:alpha val="100000"/>
                    </a:srgbClr>
                  </a:outerShdw>
                </a:effectLst>
                <a:latin typeface="汉仪汉黑W" panose="00020600040101010101" charset="-122"/>
                <a:ea typeface="汉仪汉黑W" panose="00020600040101010101" charset="-122"/>
              </a:rPr>
              <a:t>体积</a:t>
            </a:r>
            <a:endParaRPr lang="zh-CN" altLang="en-US" sz="1000">
              <a:ln w="1661" cmpd="sng">
                <a:solidFill>
                  <a:srgbClr val="76A9DF"/>
                </a:solidFill>
              </a:ln>
              <a:solidFill>
                <a:srgbClr val="FAFAFA"/>
              </a:solidFill>
              <a:effectLst>
                <a:outerShdw dist="50800" dir="3000000" algn="ctr" rotWithShape="0">
                  <a:srgbClr val="76A9DF">
                    <a:alpha val="100000"/>
                  </a:srgbClr>
                </a:outerShdw>
              </a:effectLst>
              <a:latin typeface="汉仪汉黑W" panose="00020600040101010101" charset="-122"/>
              <a:ea typeface="汉仪汉黑W" panose="0002060004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COMMONDATA" val="eyJoZGlkIjoiN2YzNjBkOTgyNWQ1YTMxYzM3MzMwNWFiODNmOWIzYWMifQ=="/>
  <p:tag name="KSO_WPP_MARK_KEY" val="1325ed6d-5e8b-4342-a46e-c5c91632ebf2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WPS 演示</Application>
  <PresentationFormat>宽屏</PresentationFormat>
  <Paragraphs>68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1" baseType="lpstr">
      <vt:lpstr>Arial</vt:lpstr>
      <vt:lpstr>宋体</vt:lpstr>
      <vt:lpstr>Wingdings</vt:lpstr>
      <vt:lpstr>Times New Roman</vt:lpstr>
      <vt:lpstr>汉仪汉黑W</vt:lpstr>
      <vt:lpstr>微软雅黑</vt:lpstr>
      <vt:lpstr>Calibri</vt:lpstr>
      <vt:lpstr>Arial Unicode MS</vt:lpstr>
      <vt:lpstr>Office 主题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蔡泽坤</dc:creator>
  <cp:lastModifiedBy>toadstool</cp:lastModifiedBy>
  <cp:revision>5</cp:revision>
  <dcterms:created xsi:type="dcterms:W3CDTF">2023-04-02T15:08:00Z</dcterms:created>
  <dcterms:modified xsi:type="dcterms:W3CDTF">2023-04-05T04:20:08Z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0681FE52A485464EA11771B6BA6724C6_12</vt:lpwstr>
  </property>
  <property fmtid="{D5CDD505-2E9C-101B-9397-08002B2CF9AE}" pid="3" name="KSOProductBuildVer">
    <vt:lpwstr>2052-11.1.0.14036</vt:lpwstr>
  </property>
</Properties>
</file>